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9" r:id="rId5"/>
    <p:sldId id="265" r:id="rId6"/>
    <p:sldId id="260" r:id="rId7"/>
    <p:sldId id="263" r:id="rId8"/>
    <p:sldId id="268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9"/>
    <p:restoredTop sz="95707"/>
  </p:normalViewPr>
  <p:slideViewPr>
    <p:cSldViewPr snapToGrid="0" snapToObjects="1">
      <p:cViewPr varScale="1">
        <p:scale>
          <a:sx n="139" d="100"/>
          <a:sy n="139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973CE2-337A-403C-B2AD-C2E6729A75A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6C2FD5-6144-49C2-A126-4DF68826E729}">
      <dgm:prSet/>
      <dgm:spPr/>
      <dgm:t>
        <a:bodyPr/>
        <a:lstStyle/>
        <a:p>
          <a:r>
            <a:rPr kumimoji="1" lang="en-US" dirty="0"/>
            <a:t>Hope to get videos </a:t>
          </a:r>
          <a:r>
            <a:rPr kumimoji="1" lang="en-US" dirty="0">
              <a:solidFill>
                <a:srgbClr val="FF0000"/>
              </a:solidFill>
            </a:rPr>
            <a:t>popular/trended</a:t>
          </a:r>
          <a:endParaRPr lang="en-US" dirty="0">
            <a:solidFill>
              <a:srgbClr val="FF0000"/>
            </a:solidFill>
          </a:endParaRPr>
        </a:p>
      </dgm:t>
    </dgm:pt>
    <dgm:pt modelId="{4A936CE2-69D3-4112-A5A4-1E4FAB70F8FC}" type="parTrans" cxnId="{1AF33248-47FE-44E8-B146-62D5427930E9}">
      <dgm:prSet/>
      <dgm:spPr/>
      <dgm:t>
        <a:bodyPr/>
        <a:lstStyle/>
        <a:p>
          <a:endParaRPr lang="en-US"/>
        </a:p>
      </dgm:t>
    </dgm:pt>
    <dgm:pt modelId="{DEDB6E2D-186D-434D-AF87-6A93228D1DAC}" type="sibTrans" cxnId="{1AF33248-47FE-44E8-B146-62D5427930E9}">
      <dgm:prSet/>
      <dgm:spPr/>
      <dgm:t>
        <a:bodyPr/>
        <a:lstStyle/>
        <a:p>
          <a:endParaRPr lang="en-US"/>
        </a:p>
      </dgm:t>
    </dgm:pt>
    <dgm:pt modelId="{F66D484A-2E96-439D-BAE4-BD99D8BDAFB9}">
      <dgm:prSet/>
      <dgm:spPr/>
      <dgm:t>
        <a:bodyPr/>
        <a:lstStyle/>
        <a:p>
          <a:r>
            <a:rPr lang="en-US" dirty="0"/>
            <a:t>Spend </a:t>
          </a:r>
          <a:r>
            <a:rPr lang="en-US" dirty="0">
              <a:solidFill>
                <a:srgbClr val="FF0000"/>
              </a:solidFill>
            </a:rPr>
            <a:t>hours</a:t>
          </a:r>
          <a:r>
            <a:rPr lang="en-US" dirty="0"/>
            <a:t> every day to read comments from audience</a:t>
          </a:r>
        </a:p>
      </dgm:t>
    </dgm:pt>
    <dgm:pt modelId="{71F3C592-C8E9-4004-8C9B-7354597992D9}" type="parTrans" cxnId="{55AA155E-215D-4CAF-9F2E-43C6C45EA8B8}">
      <dgm:prSet/>
      <dgm:spPr/>
      <dgm:t>
        <a:bodyPr/>
        <a:lstStyle/>
        <a:p>
          <a:endParaRPr lang="en-US"/>
        </a:p>
      </dgm:t>
    </dgm:pt>
    <dgm:pt modelId="{4ABD179B-EC19-4AD8-9D05-A8A9C9EF2323}" type="sibTrans" cxnId="{55AA155E-215D-4CAF-9F2E-43C6C45EA8B8}">
      <dgm:prSet/>
      <dgm:spPr/>
      <dgm:t>
        <a:bodyPr/>
        <a:lstStyle/>
        <a:p>
          <a:endParaRPr lang="en-US"/>
        </a:p>
      </dgm:t>
    </dgm:pt>
    <dgm:pt modelId="{F165FF71-7C4F-274B-9B4D-5A019A48DC6A}" type="pres">
      <dgm:prSet presAssocID="{E7973CE2-337A-403C-B2AD-C2E6729A75AB}" presName="diagram" presStyleCnt="0">
        <dgm:presLayoutVars>
          <dgm:dir/>
          <dgm:resizeHandles val="exact"/>
        </dgm:presLayoutVars>
      </dgm:prSet>
      <dgm:spPr/>
    </dgm:pt>
    <dgm:pt modelId="{35BD5A64-E7B8-0544-A80D-89312098868F}" type="pres">
      <dgm:prSet presAssocID="{3A6C2FD5-6144-49C2-A126-4DF68826E729}" presName="node" presStyleLbl="node1" presStyleIdx="0" presStyleCnt="2">
        <dgm:presLayoutVars>
          <dgm:bulletEnabled val="1"/>
        </dgm:presLayoutVars>
      </dgm:prSet>
      <dgm:spPr/>
    </dgm:pt>
    <dgm:pt modelId="{0215EE07-883F-6A44-BA44-D64E836158BE}" type="pres">
      <dgm:prSet presAssocID="{DEDB6E2D-186D-434D-AF87-6A93228D1DAC}" presName="sibTrans" presStyleCnt="0"/>
      <dgm:spPr/>
    </dgm:pt>
    <dgm:pt modelId="{6D1B8208-2FAA-9A40-B4D0-BDB1B2A7C4D8}" type="pres">
      <dgm:prSet presAssocID="{F66D484A-2E96-439D-BAE4-BD99D8BDAFB9}" presName="node" presStyleLbl="node1" presStyleIdx="1" presStyleCnt="2">
        <dgm:presLayoutVars>
          <dgm:bulletEnabled val="1"/>
        </dgm:presLayoutVars>
      </dgm:prSet>
      <dgm:spPr/>
    </dgm:pt>
  </dgm:ptLst>
  <dgm:cxnLst>
    <dgm:cxn modelId="{C280A32A-B15D-9245-BC8F-CE0382E19529}" type="presOf" srcId="{E7973CE2-337A-403C-B2AD-C2E6729A75AB}" destId="{F165FF71-7C4F-274B-9B4D-5A019A48DC6A}" srcOrd="0" destOrd="0" presId="urn:microsoft.com/office/officeart/2005/8/layout/default"/>
    <dgm:cxn modelId="{1AF33248-47FE-44E8-B146-62D5427930E9}" srcId="{E7973CE2-337A-403C-B2AD-C2E6729A75AB}" destId="{3A6C2FD5-6144-49C2-A126-4DF68826E729}" srcOrd="0" destOrd="0" parTransId="{4A936CE2-69D3-4112-A5A4-1E4FAB70F8FC}" sibTransId="{DEDB6E2D-186D-434D-AF87-6A93228D1DAC}"/>
    <dgm:cxn modelId="{55AA155E-215D-4CAF-9F2E-43C6C45EA8B8}" srcId="{E7973CE2-337A-403C-B2AD-C2E6729A75AB}" destId="{F66D484A-2E96-439D-BAE4-BD99D8BDAFB9}" srcOrd="1" destOrd="0" parTransId="{71F3C592-C8E9-4004-8C9B-7354597992D9}" sibTransId="{4ABD179B-EC19-4AD8-9D05-A8A9C9EF2323}"/>
    <dgm:cxn modelId="{D843F29A-BE56-AF47-B4C9-049E4423498F}" type="presOf" srcId="{F66D484A-2E96-439D-BAE4-BD99D8BDAFB9}" destId="{6D1B8208-2FAA-9A40-B4D0-BDB1B2A7C4D8}" srcOrd="0" destOrd="0" presId="urn:microsoft.com/office/officeart/2005/8/layout/default"/>
    <dgm:cxn modelId="{AE9620A7-F3AA-DC4E-8D5B-B3FC7917020B}" type="presOf" srcId="{3A6C2FD5-6144-49C2-A126-4DF68826E729}" destId="{35BD5A64-E7B8-0544-A80D-89312098868F}" srcOrd="0" destOrd="0" presId="urn:microsoft.com/office/officeart/2005/8/layout/default"/>
    <dgm:cxn modelId="{6D531E6C-664E-C54A-A139-6655B0BFAB07}" type="presParOf" srcId="{F165FF71-7C4F-274B-9B4D-5A019A48DC6A}" destId="{35BD5A64-E7B8-0544-A80D-89312098868F}" srcOrd="0" destOrd="0" presId="urn:microsoft.com/office/officeart/2005/8/layout/default"/>
    <dgm:cxn modelId="{40E4BE27-B7B2-8C48-A790-346B1BC5714A}" type="presParOf" srcId="{F165FF71-7C4F-274B-9B4D-5A019A48DC6A}" destId="{0215EE07-883F-6A44-BA44-D64E836158BE}" srcOrd="1" destOrd="0" presId="urn:microsoft.com/office/officeart/2005/8/layout/default"/>
    <dgm:cxn modelId="{35774F3B-09F5-5C43-894C-EC17058B43F1}" type="presParOf" srcId="{F165FF71-7C4F-274B-9B4D-5A019A48DC6A}" destId="{6D1B8208-2FAA-9A40-B4D0-BDB1B2A7C4D8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973CE2-337A-403C-B2AD-C2E6729A75A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6D484A-2E96-439D-BAE4-BD99D8BDAFB9}">
      <dgm:prSet/>
      <dgm:spPr/>
      <dgm:t>
        <a:bodyPr/>
        <a:lstStyle/>
        <a:p>
          <a:r>
            <a:rPr lang="en-US" dirty="0"/>
            <a:t>Spend </a:t>
          </a:r>
          <a:r>
            <a:rPr lang="en-US" dirty="0">
              <a:solidFill>
                <a:srgbClr val="FF0000"/>
              </a:solidFill>
            </a:rPr>
            <a:t>hours</a:t>
          </a:r>
          <a:r>
            <a:rPr lang="en-US" dirty="0"/>
            <a:t> every day to read comments from audience</a:t>
          </a:r>
        </a:p>
      </dgm:t>
    </dgm:pt>
    <dgm:pt modelId="{71F3C592-C8E9-4004-8C9B-7354597992D9}" type="parTrans" cxnId="{55AA155E-215D-4CAF-9F2E-43C6C45EA8B8}">
      <dgm:prSet/>
      <dgm:spPr/>
      <dgm:t>
        <a:bodyPr/>
        <a:lstStyle/>
        <a:p>
          <a:endParaRPr lang="en-US"/>
        </a:p>
      </dgm:t>
    </dgm:pt>
    <dgm:pt modelId="{4ABD179B-EC19-4AD8-9D05-A8A9C9EF2323}" type="sibTrans" cxnId="{55AA155E-215D-4CAF-9F2E-43C6C45EA8B8}">
      <dgm:prSet/>
      <dgm:spPr/>
      <dgm:t>
        <a:bodyPr/>
        <a:lstStyle/>
        <a:p>
          <a:endParaRPr lang="en-US"/>
        </a:p>
      </dgm:t>
    </dgm:pt>
    <dgm:pt modelId="{3A6C2FD5-6144-49C2-A126-4DF68826E729}">
      <dgm:prSet/>
      <dgm:spPr/>
      <dgm:t>
        <a:bodyPr/>
        <a:lstStyle/>
        <a:p>
          <a:r>
            <a:rPr kumimoji="1" lang="en-US" dirty="0"/>
            <a:t>Hope to get videos </a:t>
          </a:r>
          <a:r>
            <a:rPr kumimoji="1" lang="en-US" dirty="0">
              <a:solidFill>
                <a:srgbClr val="FF0000"/>
              </a:solidFill>
            </a:rPr>
            <a:t>popular/trended</a:t>
          </a:r>
          <a:endParaRPr lang="en-US" dirty="0">
            <a:solidFill>
              <a:srgbClr val="FF0000"/>
            </a:solidFill>
          </a:endParaRPr>
        </a:p>
      </dgm:t>
    </dgm:pt>
    <dgm:pt modelId="{DEDB6E2D-186D-434D-AF87-6A93228D1DAC}" type="sibTrans" cxnId="{1AF33248-47FE-44E8-B146-62D5427930E9}">
      <dgm:prSet/>
      <dgm:spPr/>
      <dgm:t>
        <a:bodyPr/>
        <a:lstStyle/>
        <a:p>
          <a:endParaRPr lang="en-US"/>
        </a:p>
      </dgm:t>
    </dgm:pt>
    <dgm:pt modelId="{4A936CE2-69D3-4112-A5A4-1E4FAB70F8FC}" type="parTrans" cxnId="{1AF33248-47FE-44E8-B146-62D5427930E9}">
      <dgm:prSet/>
      <dgm:spPr/>
      <dgm:t>
        <a:bodyPr/>
        <a:lstStyle/>
        <a:p>
          <a:endParaRPr lang="en-US"/>
        </a:p>
      </dgm:t>
    </dgm:pt>
    <dgm:pt modelId="{F165FF71-7C4F-274B-9B4D-5A019A48DC6A}" type="pres">
      <dgm:prSet presAssocID="{E7973CE2-337A-403C-B2AD-C2E6729A75AB}" presName="diagram" presStyleCnt="0">
        <dgm:presLayoutVars>
          <dgm:dir/>
          <dgm:resizeHandles val="exact"/>
        </dgm:presLayoutVars>
      </dgm:prSet>
      <dgm:spPr/>
    </dgm:pt>
    <dgm:pt modelId="{35BD5A64-E7B8-0544-A80D-89312098868F}" type="pres">
      <dgm:prSet presAssocID="{3A6C2FD5-6144-49C2-A126-4DF68826E729}" presName="node" presStyleLbl="node1" presStyleIdx="0" presStyleCnt="2">
        <dgm:presLayoutVars>
          <dgm:bulletEnabled val="1"/>
        </dgm:presLayoutVars>
      </dgm:prSet>
      <dgm:spPr/>
    </dgm:pt>
    <dgm:pt modelId="{0215EE07-883F-6A44-BA44-D64E836158BE}" type="pres">
      <dgm:prSet presAssocID="{DEDB6E2D-186D-434D-AF87-6A93228D1DAC}" presName="sibTrans" presStyleCnt="0"/>
      <dgm:spPr/>
    </dgm:pt>
    <dgm:pt modelId="{6D1B8208-2FAA-9A40-B4D0-BDB1B2A7C4D8}" type="pres">
      <dgm:prSet presAssocID="{F66D484A-2E96-439D-BAE4-BD99D8BDAFB9}" presName="node" presStyleLbl="node1" presStyleIdx="1" presStyleCnt="2">
        <dgm:presLayoutVars>
          <dgm:bulletEnabled val="1"/>
        </dgm:presLayoutVars>
      </dgm:prSet>
      <dgm:spPr/>
    </dgm:pt>
  </dgm:ptLst>
  <dgm:cxnLst>
    <dgm:cxn modelId="{C280A32A-B15D-9245-BC8F-CE0382E19529}" type="presOf" srcId="{E7973CE2-337A-403C-B2AD-C2E6729A75AB}" destId="{F165FF71-7C4F-274B-9B4D-5A019A48DC6A}" srcOrd="0" destOrd="0" presId="urn:microsoft.com/office/officeart/2005/8/layout/default"/>
    <dgm:cxn modelId="{1AF33248-47FE-44E8-B146-62D5427930E9}" srcId="{E7973CE2-337A-403C-B2AD-C2E6729A75AB}" destId="{3A6C2FD5-6144-49C2-A126-4DF68826E729}" srcOrd="0" destOrd="0" parTransId="{4A936CE2-69D3-4112-A5A4-1E4FAB70F8FC}" sibTransId="{DEDB6E2D-186D-434D-AF87-6A93228D1DAC}"/>
    <dgm:cxn modelId="{55AA155E-215D-4CAF-9F2E-43C6C45EA8B8}" srcId="{E7973CE2-337A-403C-B2AD-C2E6729A75AB}" destId="{F66D484A-2E96-439D-BAE4-BD99D8BDAFB9}" srcOrd="1" destOrd="0" parTransId="{71F3C592-C8E9-4004-8C9B-7354597992D9}" sibTransId="{4ABD179B-EC19-4AD8-9D05-A8A9C9EF2323}"/>
    <dgm:cxn modelId="{D843F29A-BE56-AF47-B4C9-049E4423498F}" type="presOf" srcId="{F66D484A-2E96-439D-BAE4-BD99D8BDAFB9}" destId="{6D1B8208-2FAA-9A40-B4D0-BDB1B2A7C4D8}" srcOrd="0" destOrd="0" presId="urn:microsoft.com/office/officeart/2005/8/layout/default"/>
    <dgm:cxn modelId="{AE9620A7-F3AA-DC4E-8D5B-B3FC7917020B}" type="presOf" srcId="{3A6C2FD5-6144-49C2-A126-4DF68826E729}" destId="{35BD5A64-E7B8-0544-A80D-89312098868F}" srcOrd="0" destOrd="0" presId="urn:microsoft.com/office/officeart/2005/8/layout/default"/>
    <dgm:cxn modelId="{6D531E6C-664E-C54A-A139-6655B0BFAB07}" type="presParOf" srcId="{F165FF71-7C4F-274B-9B4D-5A019A48DC6A}" destId="{35BD5A64-E7B8-0544-A80D-89312098868F}" srcOrd="0" destOrd="0" presId="urn:microsoft.com/office/officeart/2005/8/layout/default"/>
    <dgm:cxn modelId="{40E4BE27-B7B2-8C48-A790-346B1BC5714A}" type="presParOf" srcId="{F165FF71-7C4F-274B-9B4D-5A019A48DC6A}" destId="{0215EE07-883F-6A44-BA44-D64E836158BE}" srcOrd="1" destOrd="0" presId="urn:microsoft.com/office/officeart/2005/8/layout/default"/>
    <dgm:cxn modelId="{35774F3B-09F5-5C43-894C-EC17058B43F1}" type="presParOf" srcId="{F165FF71-7C4F-274B-9B4D-5A019A48DC6A}" destId="{6D1B8208-2FAA-9A40-B4D0-BDB1B2A7C4D8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D5A64-E7B8-0544-A80D-89312098868F}">
      <dsp:nvSpPr>
        <dsp:cNvPr id="0" name=""/>
        <dsp:cNvSpPr/>
      </dsp:nvSpPr>
      <dsp:spPr>
        <a:xfrm>
          <a:off x="725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900" kern="1200" dirty="0"/>
            <a:t>Hope to get videos </a:t>
          </a:r>
          <a:r>
            <a:rPr kumimoji="1" lang="en-US" sz="1900" kern="1200" dirty="0">
              <a:solidFill>
                <a:srgbClr val="FF0000"/>
              </a:solidFill>
            </a:rPr>
            <a:t>popular/trended</a:t>
          </a:r>
          <a:endParaRPr lang="en-US" sz="1900" kern="1200" dirty="0">
            <a:solidFill>
              <a:srgbClr val="FF0000"/>
            </a:solidFill>
          </a:endParaRPr>
        </a:p>
      </dsp:txBody>
      <dsp:txXfrm>
        <a:off x="725" y="598811"/>
        <a:ext cx="2828295" cy="1696977"/>
      </dsp:txXfrm>
    </dsp:sp>
    <dsp:sp modelId="{6D1B8208-2FAA-9A40-B4D0-BDB1B2A7C4D8}">
      <dsp:nvSpPr>
        <dsp:cNvPr id="0" name=""/>
        <dsp:cNvSpPr/>
      </dsp:nvSpPr>
      <dsp:spPr>
        <a:xfrm>
          <a:off x="3111850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Spend </a:t>
          </a:r>
          <a:r>
            <a:rPr lang="en-US" sz="1900" kern="1200" dirty="0">
              <a:solidFill>
                <a:srgbClr val="FF0000"/>
              </a:solidFill>
            </a:rPr>
            <a:t>hours</a:t>
          </a:r>
          <a:r>
            <a:rPr lang="en-US" sz="1900" kern="1200" dirty="0"/>
            <a:t> every day to read comments from audience</a:t>
          </a:r>
        </a:p>
      </dsp:txBody>
      <dsp:txXfrm>
        <a:off x="3111850" y="598811"/>
        <a:ext cx="2828295" cy="1696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D5A64-E7B8-0544-A80D-89312098868F}">
      <dsp:nvSpPr>
        <dsp:cNvPr id="0" name=""/>
        <dsp:cNvSpPr/>
      </dsp:nvSpPr>
      <dsp:spPr>
        <a:xfrm>
          <a:off x="725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900" kern="1200" dirty="0"/>
            <a:t>Hope to get videos </a:t>
          </a:r>
          <a:r>
            <a:rPr kumimoji="1" lang="en-US" sz="1900" kern="1200" dirty="0">
              <a:solidFill>
                <a:srgbClr val="FF0000"/>
              </a:solidFill>
            </a:rPr>
            <a:t>popular/trended</a:t>
          </a:r>
          <a:endParaRPr lang="en-US" sz="1900" kern="1200" dirty="0">
            <a:solidFill>
              <a:srgbClr val="FF0000"/>
            </a:solidFill>
          </a:endParaRPr>
        </a:p>
      </dsp:txBody>
      <dsp:txXfrm>
        <a:off x="725" y="598811"/>
        <a:ext cx="2828295" cy="1696977"/>
      </dsp:txXfrm>
    </dsp:sp>
    <dsp:sp modelId="{6D1B8208-2FAA-9A40-B4D0-BDB1B2A7C4D8}">
      <dsp:nvSpPr>
        <dsp:cNvPr id="0" name=""/>
        <dsp:cNvSpPr/>
      </dsp:nvSpPr>
      <dsp:spPr>
        <a:xfrm>
          <a:off x="3111850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Spend </a:t>
          </a:r>
          <a:r>
            <a:rPr lang="en-US" sz="1900" kern="1200" dirty="0">
              <a:solidFill>
                <a:srgbClr val="FF0000"/>
              </a:solidFill>
            </a:rPr>
            <a:t>hours</a:t>
          </a:r>
          <a:r>
            <a:rPr lang="en-US" sz="1900" kern="1200" dirty="0"/>
            <a:t> every day to read comments from audience</a:t>
          </a:r>
        </a:p>
      </dsp:txBody>
      <dsp:txXfrm>
        <a:off x="3111850" y="598811"/>
        <a:ext cx="2828295" cy="16969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slideLayout" Target="../slideLayouts/slideLayout1.xml"/><Relationship Id="rId7" Type="http://schemas.openxmlformats.org/officeDocument/2006/relationships/diagramData" Target="../diagrams/data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11" Type="http://schemas.microsoft.com/office/2007/relationships/diagramDrawing" Target="../diagrams/drawing2.xml"/><Relationship Id="rId5" Type="http://schemas.openxmlformats.org/officeDocument/2006/relationships/image" Target="../media/image8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slideLayout" Target="../slideLayouts/slideLayout1.xml"/><Relationship Id="rId7" Type="http://schemas.openxmlformats.org/officeDocument/2006/relationships/diagramData" Target="../diagrams/data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11" Type="http://schemas.microsoft.com/office/2007/relationships/diagramDrawing" Target="../diagrams/drawing3.xml"/><Relationship Id="rId5" Type="http://schemas.openxmlformats.org/officeDocument/2006/relationships/image" Target="../media/image8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5"/>
    </mc:Choice>
    <mc:Fallback>
      <p:transition spd="slow" advTm="1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Straight way solution-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Let’s keep up-to-date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7708" y="3039583"/>
            <a:ext cx="547489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200" b="1" dirty="0"/>
              <a:t>Personalization</a:t>
            </a:r>
            <a:r>
              <a:rPr lang="en-GB" altLang="zh-CN" sz="1200" dirty="0"/>
              <a:t>: user watch history and action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Performance</a:t>
            </a:r>
            <a:r>
              <a:rPr lang="en-GB" altLang="zh-CN" sz="1200" dirty="0"/>
              <a:t>: interest in watching the video, view duration, satisfaction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</a:t>
            </a:r>
            <a:r>
              <a:rPr lang="en-GB" altLang="zh-CN" sz="1200" dirty="0"/>
              <a:t>: topical interests, how your competition is performing, </a:t>
            </a:r>
          </a:p>
          <a:p>
            <a:r>
              <a:rPr lang="en-GB" altLang="zh-CN" sz="1200" dirty="0"/>
              <a:t>                            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3466374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05111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data-based solution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166119" y="890911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755072" y="175483"/>
            <a:ext cx="2926334" cy="5693604"/>
          </a:xfrm>
          <a:prstGeom prst="rect">
            <a:avLst/>
          </a:prstGeom>
        </p:spPr>
      </p:pic>
      <p:graphicFrame>
        <p:nvGraphicFramePr>
          <p:cNvPr id="1213" name="文本框 2">
            <a:extLst>
              <a:ext uri="{FF2B5EF4-FFF2-40B4-BE49-F238E27FC236}">
                <a16:creationId xmlns:a16="http://schemas.microsoft.com/office/drawing/2014/main" id="{CF78FD35-6D63-0C47-B7B9-FEF2A4A236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2723298"/>
              </p:ext>
            </p:extLst>
          </p:nvPr>
        </p:nvGraphicFramePr>
        <p:xfrm>
          <a:off x="4974771" y="2974486"/>
          <a:ext cx="5940871" cy="2894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591586" y="2624852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2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2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Graphic spid="1213" grpId="0">
        <p:bldAsOne/>
      </p:bldGraphic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05111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data-based solution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166119" y="890911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755072" y="175483"/>
            <a:ext cx="2926334" cy="5693604"/>
          </a:xfrm>
          <a:prstGeom prst="rect">
            <a:avLst/>
          </a:prstGeom>
        </p:spPr>
      </p:pic>
      <p:graphicFrame>
        <p:nvGraphicFramePr>
          <p:cNvPr id="1213" name="文本框 2">
            <a:extLst>
              <a:ext uri="{FF2B5EF4-FFF2-40B4-BE49-F238E27FC236}">
                <a16:creationId xmlns:a16="http://schemas.microsoft.com/office/drawing/2014/main" id="{CF78FD35-6D63-0C47-B7B9-FEF2A4A23600}"/>
              </a:ext>
            </a:extLst>
          </p:cNvPr>
          <p:cNvGraphicFramePr/>
          <p:nvPr/>
        </p:nvGraphicFramePr>
        <p:xfrm>
          <a:off x="4974771" y="2974486"/>
          <a:ext cx="5940871" cy="2894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591586" y="2624852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23378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0" mute="1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142203"/>
            <a:ext cx="3340438" cy="2310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378317-8E43-B965-312F-6336055089AA}"/>
              </a:ext>
            </a:extLst>
          </p:cNvPr>
          <p:cNvSpPr txBox="1"/>
          <p:nvPr/>
        </p:nvSpPr>
        <p:spPr>
          <a:xfrm>
            <a:off x="8272898" y="3925422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New positioning channel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F042743-E919-C48F-7FDB-278B94FA440E}"/>
              </a:ext>
            </a:extLst>
          </p:cNvPr>
          <p:cNvSpPr txBox="1"/>
          <p:nvPr/>
        </p:nvSpPr>
        <p:spPr>
          <a:xfrm>
            <a:off x="8272898" y="4447839"/>
            <a:ext cx="194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Current channel</a:t>
            </a:r>
            <a:endParaRPr kumimoji="1" lang="zh-CN" altLang="en-US" dirty="0">
              <a:solidFill>
                <a:srgbClr val="FF9798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3940A674-9BBC-4273-72AA-76B79664A874}"/>
              </a:ext>
            </a:extLst>
          </p:cNvPr>
          <p:cNvCxnSpPr>
            <a:stCxn id="20" idx="1"/>
          </p:cNvCxnSpPr>
          <p:nvPr/>
        </p:nvCxnSpPr>
        <p:spPr>
          <a:xfrm flipH="1">
            <a:off x="4672013" y="4632505"/>
            <a:ext cx="3600885" cy="553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A1B1B56-00E6-2322-9A5C-B6E876B36B29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200525" y="1430765"/>
            <a:ext cx="4072373" cy="267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91B84C1D-6F25-6A95-E8A2-6FAB3BA08464}"/>
              </a:ext>
            </a:extLst>
          </p:cNvPr>
          <p:cNvSpPr txBox="1"/>
          <p:nvPr/>
        </p:nvSpPr>
        <p:spPr>
          <a:xfrm>
            <a:off x="7322812" y="3143250"/>
            <a:ext cx="5974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/>
              <a:t>💪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2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9421055-78E7-2783-010B-2B0D60169F86}"/>
              </a:ext>
            </a:extLst>
          </p:cNvPr>
          <p:cNvGrpSpPr/>
          <p:nvPr/>
        </p:nvGrpSpPr>
        <p:grpSpPr>
          <a:xfrm>
            <a:off x="1502887" y="1579219"/>
            <a:ext cx="3230533" cy="3973574"/>
            <a:chOff x="1062815" y="536832"/>
            <a:chExt cx="4334551" cy="5331522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DC67E08-D7D4-84EA-74CF-EF8D16F103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1396" r="762" b="13782"/>
            <a:stretch/>
          </p:blipFill>
          <p:spPr>
            <a:xfrm>
              <a:off x="1062815" y="536832"/>
              <a:ext cx="2284066" cy="2730599"/>
            </a:xfrm>
            <a:prstGeom prst="rect">
              <a:avLst/>
            </a:prstGeom>
          </p:spPr>
        </p:pic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56BCA5-7894-FC72-725E-E190EED48395}"/>
                </a:ext>
              </a:extLst>
            </p:cNvPr>
            <p:cNvGrpSpPr/>
            <p:nvPr/>
          </p:nvGrpSpPr>
          <p:grpSpPr>
            <a:xfrm>
              <a:off x="1062815" y="3273200"/>
              <a:ext cx="4334551" cy="2595154"/>
              <a:chOff x="655424" y="2222550"/>
              <a:chExt cx="5190003" cy="310732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AE1A6DA0-D67E-309E-F8D8-2824EE78B9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1872" b="33850"/>
              <a:stretch/>
            </p:blipFill>
            <p:spPr>
              <a:xfrm>
                <a:off x="655424" y="2254781"/>
                <a:ext cx="2639726" cy="2970254"/>
              </a:xfrm>
              <a:prstGeom prst="rect">
                <a:avLst/>
              </a:prstGeom>
            </p:spPr>
          </p:pic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552FF682-CD6B-DE56-D8C9-5DBA4BDEBFCB}"/>
                  </a:ext>
                </a:extLst>
              </p:cNvPr>
              <p:cNvGrpSpPr/>
              <p:nvPr/>
            </p:nvGrpSpPr>
            <p:grpSpPr>
              <a:xfrm>
                <a:off x="717702" y="2222550"/>
                <a:ext cx="5127725" cy="3107324"/>
                <a:chOff x="717702" y="2222550"/>
                <a:chExt cx="5127725" cy="3107324"/>
              </a:xfrm>
            </p:grpSpPr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3DC5381D-0E50-69AE-B8F3-A92793CABCD4}"/>
                    </a:ext>
                  </a:extLst>
                </p:cNvPr>
                <p:cNvSpPr txBox="1"/>
                <p:nvPr/>
              </p:nvSpPr>
              <p:spPr>
                <a:xfrm>
                  <a:off x="3902814" y="2222550"/>
                  <a:ext cx="888994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Title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627D54B4-AD61-A7EF-CB27-44051BF98266}"/>
                    </a:ext>
                  </a:extLst>
                </p:cNvPr>
                <p:cNvSpPr txBox="1"/>
                <p:nvPr/>
              </p:nvSpPr>
              <p:spPr>
                <a:xfrm>
                  <a:off x="3925661" y="2954771"/>
                  <a:ext cx="773620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Tag</a:t>
                  </a:r>
                  <a:endParaRPr kumimoji="1" lang="zh-CN" altLang="en-US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1DA53E1A-2492-2BBE-E835-CD12A329777B}"/>
                    </a:ext>
                  </a:extLst>
                </p:cNvPr>
                <p:cNvSpPr txBox="1"/>
                <p:nvPr/>
              </p:nvSpPr>
              <p:spPr>
                <a:xfrm>
                  <a:off x="3967518" y="3643208"/>
                  <a:ext cx="1877909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Description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6DA10793-EE68-485B-2BC8-7D027F7C6F8A}"/>
                    </a:ext>
                  </a:extLst>
                </p:cNvPr>
                <p:cNvSpPr txBox="1"/>
                <p:nvPr/>
              </p:nvSpPr>
              <p:spPr>
                <a:xfrm>
                  <a:off x="3967518" y="4331644"/>
                  <a:ext cx="1375726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channel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grpSp>
              <p:nvGrpSpPr>
                <p:cNvPr id="23" name="组合 22">
                  <a:extLst>
                    <a:ext uri="{FF2B5EF4-FFF2-40B4-BE49-F238E27FC236}">
                      <a16:creationId xmlns:a16="http://schemas.microsoft.com/office/drawing/2014/main" id="{A1A0DE4B-4154-7053-F733-33C2E8C08E7F}"/>
                    </a:ext>
                  </a:extLst>
                </p:cNvPr>
                <p:cNvGrpSpPr/>
                <p:nvPr/>
              </p:nvGrpSpPr>
              <p:grpSpPr>
                <a:xfrm>
                  <a:off x="717702" y="2346232"/>
                  <a:ext cx="3249816" cy="2232643"/>
                  <a:chOff x="717702" y="2346232"/>
                  <a:chExt cx="3249816" cy="2232643"/>
                </a:xfrm>
              </p:grpSpPr>
              <p:sp>
                <p:nvSpPr>
                  <p:cNvPr id="25" name="圆角矩形 24">
                    <a:extLst>
                      <a:ext uri="{FF2B5EF4-FFF2-40B4-BE49-F238E27FC236}">
                        <a16:creationId xmlns:a16="http://schemas.microsoft.com/office/drawing/2014/main" id="{A8B19433-1D30-41CF-7103-6D713F553E11}"/>
                      </a:ext>
                    </a:extLst>
                  </p:cNvPr>
                  <p:cNvSpPr/>
                  <p:nvPr/>
                </p:nvSpPr>
                <p:spPr>
                  <a:xfrm>
                    <a:off x="717702" y="2346232"/>
                    <a:ext cx="1257585" cy="118607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6" name="圆角矩形 25">
                    <a:extLst>
                      <a:ext uri="{FF2B5EF4-FFF2-40B4-BE49-F238E27FC236}">
                        <a16:creationId xmlns:a16="http://schemas.microsoft.com/office/drawing/2014/main" id="{23CF880F-10F7-2829-C1A3-96F95D6E8B96}"/>
                      </a:ext>
                    </a:extLst>
                  </p:cNvPr>
                  <p:cNvSpPr/>
                  <p:nvPr/>
                </p:nvSpPr>
                <p:spPr>
                  <a:xfrm>
                    <a:off x="772489" y="2489524"/>
                    <a:ext cx="1526565" cy="1260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27" name="直线箭头连接符 26">
                    <a:extLst>
                      <a:ext uri="{FF2B5EF4-FFF2-40B4-BE49-F238E27FC236}">
                        <a16:creationId xmlns:a16="http://schemas.microsoft.com/office/drawing/2014/main" id="{390489A8-CE0B-B9CC-E733-173F91EF45E5}"/>
                      </a:ext>
                    </a:extLst>
                  </p:cNvPr>
                  <p:cNvCxnSpPr>
                    <a:cxnSpLocks/>
                    <a:endCxn id="20" idx="1"/>
                  </p:cNvCxnSpPr>
                  <p:nvPr/>
                </p:nvCxnSpPr>
                <p:spPr>
                  <a:xfrm>
                    <a:off x="2299053" y="2606584"/>
                    <a:ext cx="1626608" cy="59541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圆角矩形 27">
                    <a:extLst>
                      <a:ext uri="{FF2B5EF4-FFF2-40B4-BE49-F238E27FC236}">
                        <a16:creationId xmlns:a16="http://schemas.microsoft.com/office/drawing/2014/main" id="{BC84AABA-DAEF-662E-7006-D56DE8652FCD}"/>
                      </a:ext>
                    </a:extLst>
                  </p:cNvPr>
                  <p:cNvSpPr/>
                  <p:nvPr/>
                </p:nvSpPr>
                <p:spPr>
                  <a:xfrm>
                    <a:off x="746415" y="2698477"/>
                    <a:ext cx="2408943" cy="2699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29" name="直线箭头连接符 28">
                    <a:extLst>
                      <a:ext uri="{FF2B5EF4-FFF2-40B4-BE49-F238E27FC236}">
                        <a16:creationId xmlns:a16="http://schemas.microsoft.com/office/drawing/2014/main" id="{8949FF5E-BCBD-A4D9-4B50-A760F36938D4}"/>
                      </a:ext>
                    </a:extLst>
                  </p:cNvPr>
                  <p:cNvCxnSpPr>
                    <a:cxnSpLocks/>
                    <a:endCxn id="21" idx="1"/>
                  </p:cNvCxnSpPr>
                  <p:nvPr/>
                </p:nvCxnSpPr>
                <p:spPr>
                  <a:xfrm>
                    <a:off x="2064456" y="2983148"/>
                    <a:ext cx="1903062" cy="90729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圆角矩形 29">
                    <a:extLst>
                      <a:ext uri="{FF2B5EF4-FFF2-40B4-BE49-F238E27FC236}">
                        <a16:creationId xmlns:a16="http://schemas.microsoft.com/office/drawing/2014/main" id="{7AA8E6AB-1CA8-DC0A-45C4-95BC4B0D643F}"/>
                      </a:ext>
                    </a:extLst>
                  </p:cNvPr>
                  <p:cNvSpPr/>
                  <p:nvPr/>
                </p:nvSpPr>
                <p:spPr>
                  <a:xfrm>
                    <a:off x="1024143" y="3019389"/>
                    <a:ext cx="626968" cy="2699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31" name="直线箭头连接符 30">
                    <a:extLst>
                      <a:ext uri="{FF2B5EF4-FFF2-40B4-BE49-F238E27FC236}">
                        <a16:creationId xmlns:a16="http://schemas.microsoft.com/office/drawing/2014/main" id="{B53532A5-7424-8230-DD68-47F2D19831F3}"/>
                      </a:ext>
                    </a:extLst>
                  </p:cNvPr>
                  <p:cNvCxnSpPr>
                    <a:cxnSpLocks/>
                    <a:endCxn id="22" idx="1"/>
                  </p:cNvCxnSpPr>
                  <p:nvPr/>
                </p:nvCxnSpPr>
                <p:spPr>
                  <a:xfrm>
                    <a:off x="1651110" y="3284899"/>
                    <a:ext cx="2316408" cy="129397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直线箭头连接符 31">
                    <a:extLst>
                      <a:ext uri="{FF2B5EF4-FFF2-40B4-BE49-F238E27FC236}">
                        <a16:creationId xmlns:a16="http://schemas.microsoft.com/office/drawing/2014/main" id="{A395400B-5DDE-B698-7860-B94B3B45DE8A}"/>
                      </a:ext>
                    </a:extLst>
                  </p:cNvPr>
                  <p:cNvCxnSpPr>
                    <a:cxnSpLocks/>
                    <a:stCxn id="25" idx="3"/>
                    <a:endCxn id="19" idx="1"/>
                  </p:cNvCxnSpPr>
                  <p:nvPr/>
                </p:nvCxnSpPr>
                <p:spPr>
                  <a:xfrm>
                    <a:off x="1975288" y="2405536"/>
                    <a:ext cx="1927527" cy="6424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F6DD84B5-955B-C9B6-3C55-F1B424233895}"/>
                    </a:ext>
                  </a:extLst>
                </p:cNvPr>
                <p:cNvSpPr txBox="1"/>
                <p:nvPr/>
              </p:nvSpPr>
              <p:spPr>
                <a:xfrm>
                  <a:off x="3980689" y="4835416"/>
                  <a:ext cx="1514688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category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</p:grpSp>
        </p:grp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78DB65C1-CD61-51FA-3F86-8406C8CCD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5995" y="3303781"/>
            <a:ext cx="2019300" cy="1295400"/>
          </a:xfrm>
          <a:prstGeom prst="rect">
            <a:avLst/>
          </a:prstGeom>
        </p:spPr>
      </p:pic>
      <p:sp>
        <p:nvSpPr>
          <p:cNvPr id="34" name="右箭头 33">
            <a:extLst>
              <a:ext uri="{FF2B5EF4-FFF2-40B4-BE49-F238E27FC236}">
                <a16:creationId xmlns:a16="http://schemas.microsoft.com/office/drawing/2014/main" id="{419E218F-A477-5FA6-705C-7042FF645AF6}"/>
              </a:ext>
            </a:extLst>
          </p:cNvPr>
          <p:cNvSpPr/>
          <p:nvPr/>
        </p:nvSpPr>
        <p:spPr>
          <a:xfrm>
            <a:off x="5135539" y="3739908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右箭头 34">
            <a:extLst>
              <a:ext uri="{FF2B5EF4-FFF2-40B4-BE49-F238E27FC236}">
                <a16:creationId xmlns:a16="http://schemas.microsoft.com/office/drawing/2014/main" id="{4284AB5B-746E-7D8E-36D2-0F10A34A38A9}"/>
              </a:ext>
            </a:extLst>
          </p:cNvPr>
          <p:cNvSpPr/>
          <p:nvPr/>
        </p:nvSpPr>
        <p:spPr>
          <a:xfrm>
            <a:off x="7792440" y="3625166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6E047BA-9710-DC45-AE1D-71015AD1AAA1}"/>
              </a:ext>
            </a:extLst>
          </p:cNvPr>
          <p:cNvSpPr txBox="1"/>
          <p:nvPr/>
        </p:nvSpPr>
        <p:spPr>
          <a:xfrm>
            <a:off x="8685090" y="3631227"/>
            <a:ext cx="2558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Prediction score: </a:t>
            </a:r>
            <a:r>
              <a:rPr kumimoji="1" lang="en-GB" altLang="zh-CN" dirty="0">
                <a:solidFill>
                  <a:srgbClr val="FF0000"/>
                </a:solidFill>
              </a:rPr>
              <a:t>84</a:t>
            </a:r>
            <a:r>
              <a:rPr kumimoji="1" lang="en-GB" altLang="zh-CN" dirty="0"/>
              <a:t>%</a:t>
            </a:r>
            <a:endParaRPr kumimoji="1" lang="zh-CN" altLang="en-US" dirty="0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61162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Data-based solution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get popularity prediction before posting video</a:t>
            </a:r>
          </a:p>
        </p:txBody>
      </p: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Data-based solution -  </a:t>
            </a:r>
            <a:r>
              <a:rPr lang="en-US" sz="3600" dirty="0">
                <a:solidFill>
                  <a:srgbClr val="FF0000"/>
                </a:solidFill>
              </a:rPr>
              <a:t>ML tool to help you save time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B9385E2-3407-1D1E-6839-30482CF2F5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68" r="84"/>
          <a:stretch/>
        </p:blipFill>
        <p:spPr>
          <a:xfrm>
            <a:off x="564006" y="1371600"/>
            <a:ext cx="3932157" cy="42729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0B95D5E-539A-DEDE-9980-EAADB4189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5995" y="3303781"/>
            <a:ext cx="2019300" cy="1295400"/>
          </a:xfrm>
          <a:prstGeom prst="rect">
            <a:avLst/>
          </a:prstGeom>
        </p:spPr>
      </p:pic>
      <p:sp>
        <p:nvSpPr>
          <p:cNvPr id="35" name="右箭头 34">
            <a:extLst>
              <a:ext uri="{FF2B5EF4-FFF2-40B4-BE49-F238E27FC236}">
                <a16:creationId xmlns:a16="http://schemas.microsoft.com/office/drawing/2014/main" id="{C8ABD154-2131-7AF3-D3DD-5A59A9D954D8}"/>
              </a:ext>
            </a:extLst>
          </p:cNvPr>
          <p:cNvSpPr/>
          <p:nvPr/>
        </p:nvSpPr>
        <p:spPr>
          <a:xfrm>
            <a:off x="5135539" y="3739908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右箭头 35">
            <a:extLst>
              <a:ext uri="{FF2B5EF4-FFF2-40B4-BE49-F238E27FC236}">
                <a16:creationId xmlns:a16="http://schemas.microsoft.com/office/drawing/2014/main" id="{FA83E669-75AB-B36B-671C-588FAF05928B}"/>
              </a:ext>
            </a:extLst>
          </p:cNvPr>
          <p:cNvSpPr/>
          <p:nvPr/>
        </p:nvSpPr>
        <p:spPr>
          <a:xfrm>
            <a:off x="7792440" y="3625166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D16E35-D386-1620-B476-D5BBBE0C8F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23"/>
          <a:stretch/>
        </p:blipFill>
        <p:spPr>
          <a:xfrm>
            <a:off x="8517579" y="3039583"/>
            <a:ext cx="3632200" cy="205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2297</TotalTime>
  <Words>273</Words>
  <Application>Microsoft Macintosh PowerPoint</Application>
  <PresentationFormat>宽屏</PresentationFormat>
  <Paragraphs>77</Paragraphs>
  <Slides>11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43</cp:revision>
  <dcterms:created xsi:type="dcterms:W3CDTF">2022-08-06T19:17:11Z</dcterms:created>
  <dcterms:modified xsi:type="dcterms:W3CDTF">2022-08-08T09:45:24Z</dcterms:modified>
</cp:coreProperties>
</file>

<file path=docProps/thumbnail.jpeg>
</file>